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1" r:id="rId2"/>
    <p:sldId id="320" r:id="rId3"/>
    <p:sldId id="323" r:id="rId4"/>
    <p:sldId id="319" r:id="rId5"/>
    <p:sldId id="262" r:id="rId6"/>
    <p:sldId id="266" r:id="rId7"/>
    <p:sldId id="267" r:id="rId8"/>
    <p:sldId id="272" r:id="rId9"/>
    <p:sldId id="285" r:id="rId10"/>
    <p:sldId id="284" r:id="rId11"/>
    <p:sldId id="283" r:id="rId12"/>
    <p:sldId id="281" r:id="rId13"/>
    <p:sldId id="280" r:id="rId14"/>
    <p:sldId id="279" r:id="rId15"/>
    <p:sldId id="299" r:id="rId16"/>
    <p:sldId id="292" r:id="rId17"/>
    <p:sldId id="295" r:id="rId18"/>
    <p:sldId id="296" r:id="rId19"/>
    <p:sldId id="298" r:id="rId20"/>
    <p:sldId id="297" r:id="rId21"/>
    <p:sldId id="294" r:id="rId22"/>
    <p:sldId id="293" r:id="rId23"/>
    <p:sldId id="300" r:id="rId24"/>
    <p:sldId id="301" r:id="rId25"/>
    <p:sldId id="302" r:id="rId26"/>
    <p:sldId id="303" r:id="rId27"/>
    <p:sldId id="312" r:id="rId28"/>
    <p:sldId id="313" r:id="rId29"/>
    <p:sldId id="322" r:id="rId30"/>
    <p:sldId id="27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A5002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1" autoAdjust="0"/>
    <p:restoredTop sz="94638" autoAdjust="0"/>
  </p:normalViewPr>
  <p:slideViewPr>
    <p:cSldViewPr>
      <p:cViewPr>
        <p:scale>
          <a:sx n="80" d="100"/>
          <a:sy n="80" d="100"/>
        </p:scale>
        <p:origin x="-2514" y="-7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87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3026-2684-49E7-B0CA-FB350842EE78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85A3-A4E5-4C31-BAD1-08D7AA9E2F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3026-2684-49E7-B0CA-FB350842EE78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85A3-A4E5-4C31-BAD1-08D7AA9E2F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3026-2684-49E7-B0CA-FB350842EE78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85A3-A4E5-4C31-BAD1-08D7AA9E2F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3026-2684-49E7-B0CA-FB350842EE78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85A3-A4E5-4C31-BAD1-08D7AA9E2F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3026-2684-49E7-B0CA-FB350842EE78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85A3-A4E5-4C31-BAD1-08D7AA9E2F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3026-2684-49E7-B0CA-FB350842EE78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85A3-A4E5-4C31-BAD1-08D7AA9E2F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3026-2684-49E7-B0CA-FB350842EE78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85A3-A4E5-4C31-BAD1-08D7AA9E2F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3026-2684-49E7-B0CA-FB350842EE78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85A3-A4E5-4C31-BAD1-08D7AA9E2F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3026-2684-49E7-B0CA-FB350842EE78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85A3-A4E5-4C31-BAD1-08D7AA9E2F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3026-2684-49E7-B0CA-FB350842EE78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85A3-A4E5-4C31-BAD1-08D7AA9E2F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3026-2684-49E7-B0CA-FB350842EE78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85A3-A4E5-4C31-BAD1-08D7AA9E2F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A3026-2684-49E7-B0CA-FB350842EE78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D85A3-A4E5-4C31-BAD1-08D7AA9E2F0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ПОЛЬЗОВАТЕЛЬ\Desktop\376941-sep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85720" y="571480"/>
            <a:ext cx="32861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Ұлы Жеңістің 7</a:t>
            </a:r>
            <a:r>
              <a:rPr lang="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5-</a:t>
            </a:r>
            <a:r>
              <a:rPr lang="kk-KZ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жылдығына арналады...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0694" y="571480"/>
            <a:ext cx="36433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75 –летию Великой Победы посвящается...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AutoShape 6" descr="C:\Users\%D0%9F%D0%9E%D0%9B%D0%AC%D0%97%D0%9E%D0%92%D0%90%D0%A2%D0%95%D0%9B%D0%AC\Desktop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C:\Users\%D0%9F%D0%9E%D0%9B%D0%AC%D0%97%D0%9E%D0%92%D0%90%D0%A2%D0%95%D0%9B%D0%AC\Desktop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8" name="Picture 10" descr="C:\Users\ПОЛЬЗОВАТЕЛЬ\Desktop\Без имени-8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714356"/>
            <a:ext cx="2000264" cy="12858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player.myshared.ru/920271/data/images/img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-142900"/>
            <a:ext cx="9286908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Arhiv\Desktop\Новая папка (2)\Вов0001_page-0001.jpg"/>
          <p:cNvPicPr>
            <a:picLocks noChangeAspect="1" noChangeArrowheads="1"/>
          </p:cNvPicPr>
          <p:nvPr/>
        </p:nvPicPr>
        <p:blipFill>
          <a:blip r:embed="rId3"/>
          <a:srcRect l="7476" t="43984" r="16925" b="19251"/>
          <a:stretch>
            <a:fillRect/>
          </a:stretch>
        </p:blipFill>
        <p:spPr bwMode="auto">
          <a:xfrm rot="10800000">
            <a:off x="1928794" y="1285860"/>
            <a:ext cx="5715040" cy="392909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 rot="10800000" flipV="1">
            <a:off x="2288432" y="5419880"/>
            <a:ext cx="51410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Справа Милкин Николай Федорович                         (с.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Максимовка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 ноябрь 1942 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player.myshared.ru/920271/data/images/img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-142900"/>
            <a:ext cx="9286908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Arhiv\Desktop\Новая папка (2)\Вов_page-0001.jpg"/>
          <p:cNvPicPr>
            <a:picLocks noChangeAspect="1" noChangeArrowheads="1"/>
          </p:cNvPicPr>
          <p:nvPr/>
        </p:nvPicPr>
        <p:blipFill>
          <a:blip r:embed="rId3"/>
          <a:srcRect l="21650" t="21925" r="30155" b="33289"/>
          <a:stretch>
            <a:fillRect/>
          </a:stretch>
        </p:blipFill>
        <p:spPr bwMode="auto">
          <a:xfrm>
            <a:off x="2714612" y="1142984"/>
            <a:ext cx="3643338" cy="478634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5984" y="5929330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Справа Гуров Николай Филиппович Погиб в 1942 году (с. Каменка)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player.myshared.ru/920271/data/images/img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-142900"/>
            <a:ext cx="9286908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Arhiv\Desktop\Новая папка (2)\Вов0002_page-0001.jpg"/>
          <p:cNvPicPr>
            <a:picLocks noChangeAspect="1" noChangeArrowheads="1"/>
          </p:cNvPicPr>
          <p:nvPr/>
        </p:nvPicPr>
        <p:blipFill>
          <a:blip r:embed="rId3"/>
          <a:srcRect l="8421" t="26604" r="16925" b="38636"/>
          <a:stretch>
            <a:fillRect/>
          </a:stretch>
        </p:blipFill>
        <p:spPr bwMode="auto">
          <a:xfrm>
            <a:off x="1643042" y="1285860"/>
            <a:ext cx="5643602" cy="371477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 rot="10800000" flipV="1">
            <a:off x="1928794" y="5044827"/>
            <a:ext cx="5143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Слева Плотников Василий Зиновьевич февраль 1943 год (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с.Максимовка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player.myshared.ru/920271/data/images/img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-142900"/>
            <a:ext cx="9286908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Arhiv\Desktop\Новая папка (2)\Вов0003_page-0001.jpg"/>
          <p:cNvPicPr>
            <a:picLocks noChangeAspect="1" noChangeArrowheads="1"/>
          </p:cNvPicPr>
          <p:nvPr/>
        </p:nvPicPr>
        <p:blipFill>
          <a:blip r:embed="rId3"/>
          <a:srcRect l="7476" t="45321" r="16925" b="21256"/>
          <a:stretch>
            <a:fillRect/>
          </a:stretch>
        </p:blipFill>
        <p:spPr bwMode="auto">
          <a:xfrm rot="10800000">
            <a:off x="1714480" y="1142984"/>
            <a:ext cx="5715041" cy="35719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 rot="10800000" flipV="1">
            <a:off x="2286000" y="5044827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центре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Сивухин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Антон Семенович (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с.Сандыктау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 в госпитале 1943 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player.myshared.ru/920271/data/images/img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-142900"/>
            <a:ext cx="9286908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C:\Users\Arhiv\Desktop\Новая папка (2)\Вов0004-1.jpg"/>
          <p:cNvPicPr>
            <a:picLocks noChangeAspect="1" noChangeArrowheads="1"/>
          </p:cNvPicPr>
          <p:nvPr/>
        </p:nvPicPr>
        <p:blipFill>
          <a:blip r:embed="rId3"/>
          <a:srcRect l="8474" t="25780" r="16949" b="37649"/>
          <a:stretch>
            <a:fillRect/>
          </a:stretch>
        </p:blipFill>
        <p:spPr bwMode="auto">
          <a:xfrm>
            <a:off x="1500166" y="1285860"/>
            <a:ext cx="6286544" cy="435771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0" y="5691157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Братья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Бочеговы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 слева направо Михаил, Леонид, Василий (с .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Сандыктау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 3 Украинский фронт, октябрь 1942 года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player.myshared.ru/920271/data/images/img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-142900"/>
            <a:ext cx="9286908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C:\Users\Arhiv\Desktop\Новая папка (2)\Вов0005-1.jpg"/>
          <p:cNvPicPr>
            <a:picLocks noChangeAspect="1" noChangeArrowheads="1"/>
          </p:cNvPicPr>
          <p:nvPr/>
        </p:nvPicPr>
        <p:blipFill>
          <a:blip r:embed="rId3"/>
          <a:srcRect l="8074" t="46621" r="16149" b="24246"/>
          <a:stretch>
            <a:fillRect/>
          </a:stretch>
        </p:blipFill>
        <p:spPr bwMode="auto">
          <a:xfrm rot="10800000">
            <a:off x="1000100" y="1142984"/>
            <a:ext cx="7286676" cy="457203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0" y="5691157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Лопухов Николай Федорович                            (с.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Сандыктау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 среди боевых друзей, июль 1942 года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player.myshared.ru/920271/data/images/img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-142900"/>
            <a:ext cx="9286908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C:\Users\Arhiv\Desktop\Новая папка (2)\Вов0007-1.jpg"/>
          <p:cNvPicPr>
            <a:picLocks noChangeAspect="1" noChangeArrowheads="1"/>
          </p:cNvPicPr>
          <p:nvPr/>
        </p:nvPicPr>
        <p:blipFill>
          <a:blip r:embed="rId3"/>
          <a:srcRect l="8621" t="26277" r="15364" b="41262"/>
          <a:stretch>
            <a:fillRect/>
          </a:stretch>
        </p:blipFill>
        <p:spPr bwMode="auto">
          <a:xfrm>
            <a:off x="1285852" y="1071546"/>
            <a:ext cx="6715172" cy="457203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071670" y="5691157"/>
            <a:ext cx="58579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Второй ряд первый справа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Шепель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Михаил Прокопьевич (с.Балкашино) с фронтовиками. Город Москва 9 февраля 1945 года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player.myshared.ru/920271/data/images/img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-142900"/>
            <a:ext cx="9286908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C:\Users\Arhiv\Desktop\Новая папка (2)\Вов0008-1.jpg"/>
          <p:cNvPicPr>
            <a:picLocks noChangeAspect="1" noChangeArrowheads="1"/>
          </p:cNvPicPr>
          <p:nvPr/>
        </p:nvPicPr>
        <p:blipFill>
          <a:blip r:embed="rId3"/>
          <a:srcRect l="23432" t="44832" r="32815" b="11364"/>
          <a:stretch>
            <a:fillRect/>
          </a:stretch>
        </p:blipFill>
        <p:spPr bwMode="auto">
          <a:xfrm rot="10800000">
            <a:off x="2571736" y="1142984"/>
            <a:ext cx="4000528" cy="478634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0" y="6000768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Строкач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Любовь Фёдоровна (с.Балкашино) декабрь 1943 года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player.myshared.ru/920271/data/images/img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-142900"/>
            <a:ext cx="9286908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Arhiv\Desktop\Новая папка (2)\Вов0009-1.jpg"/>
          <p:cNvPicPr>
            <a:picLocks noChangeAspect="1" noChangeArrowheads="1"/>
          </p:cNvPicPr>
          <p:nvPr/>
        </p:nvPicPr>
        <p:blipFill>
          <a:blip r:embed="rId3"/>
          <a:srcRect l="17662" t="22068" r="25641" b="37151"/>
          <a:stretch>
            <a:fillRect/>
          </a:stretch>
        </p:blipFill>
        <p:spPr bwMode="auto">
          <a:xfrm>
            <a:off x="2571736" y="1214422"/>
            <a:ext cx="4071966" cy="478634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0" y="6143644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Красотов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Алексей Иванович (с.Сосновка) март 1942 года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player.myshared.ru/920271/data/images/img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-142900"/>
            <a:ext cx="9286908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C:\Users\Arhiv\Desktop\Новая папка (2)\Вов0011-1.jpg"/>
          <p:cNvPicPr>
            <a:picLocks noChangeAspect="1" noChangeArrowheads="1"/>
          </p:cNvPicPr>
          <p:nvPr/>
        </p:nvPicPr>
        <p:blipFill>
          <a:blip r:embed="rId3"/>
          <a:srcRect l="20168" t="40951" r="27731" b="11110"/>
          <a:stretch>
            <a:fillRect/>
          </a:stretch>
        </p:blipFill>
        <p:spPr bwMode="auto">
          <a:xfrm rot="10800000">
            <a:off x="2571736" y="1000105"/>
            <a:ext cx="4071966" cy="500066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0" y="6072206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Стенковский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Федор Леонтьевич (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с.Богородка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 май 1942 года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1579435828_25-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85720" y="571480"/>
            <a:ext cx="59293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Ұлы Жеңістің </a:t>
            </a:r>
            <a:endParaRPr lang="" sz="3600" b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" sz="36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5-</a:t>
            </a:r>
            <a:r>
              <a:rPr lang="kk-KZ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жылдығына арналады...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43504" y="4286256"/>
            <a:ext cx="37147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75 –летию Великой Победы посвящается...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player.myshared.ru/920271/data/images/img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-142900"/>
            <a:ext cx="9286908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C:\Users\Arhiv\Desktop\Новая папка (2)\Вов0010-1.jpg"/>
          <p:cNvPicPr>
            <a:picLocks noChangeAspect="1" noChangeArrowheads="1"/>
          </p:cNvPicPr>
          <p:nvPr/>
        </p:nvPicPr>
        <p:blipFill>
          <a:blip r:embed="rId3"/>
          <a:srcRect l="7692" t="32970" r="18260" b="40400"/>
          <a:stretch>
            <a:fillRect/>
          </a:stretch>
        </p:blipFill>
        <p:spPr bwMode="auto">
          <a:xfrm>
            <a:off x="214282" y="1000108"/>
            <a:ext cx="8643966" cy="450059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0" y="5572141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Верхний ряд четвертый справа Сергей Константинович Прокопьев (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с.Сандыктав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 среди фронтовых друзей июль 1942 года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player.myshared.ru/920271/data/images/img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-142900"/>
            <a:ext cx="9286908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C:\Users\Arhiv\Desktop\Новая папка (2)\Вов0012-1.jpg"/>
          <p:cNvPicPr>
            <a:picLocks noChangeAspect="1" noChangeArrowheads="1"/>
          </p:cNvPicPr>
          <p:nvPr/>
        </p:nvPicPr>
        <p:blipFill>
          <a:blip r:embed="rId3" cstate="print"/>
          <a:srcRect l="7102" t="15833" r="14773" b="4167"/>
          <a:stretch>
            <a:fillRect/>
          </a:stretch>
        </p:blipFill>
        <p:spPr bwMode="auto">
          <a:xfrm>
            <a:off x="2857488" y="1142984"/>
            <a:ext cx="3143272" cy="507209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 rot="10800000" flipV="1">
            <a:off x="2286000" y="6276285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Красноармейская книжка Захарова Александра Ивановича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player.myshared.ru/920271/data/images/img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-142900"/>
            <a:ext cx="9286908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C:\Users\Arhiv\Desktop\Новая папка (2)\Вов0013-1.jpg"/>
          <p:cNvPicPr>
            <a:picLocks noChangeAspect="1" noChangeArrowheads="1"/>
          </p:cNvPicPr>
          <p:nvPr/>
        </p:nvPicPr>
        <p:blipFill>
          <a:blip r:embed="rId3" cstate="print"/>
          <a:srcRect l="7692" t="12643" r="15385" b="4598"/>
          <a:stretch>
            <a:fillRect/>
          </a:stretch>
        </p:blipFill>
        <p:spPr bwMode="auto">
          <a:xfrm rot="10800000">
            <a:off x="2786049" y="928670"/>
            <a:ext cx="3143271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kkontora.ru/images/stories/virtuemart/product/graverton_clean_g51.jpg"/>
          <p:cNvPicPr/>
          <p:nvPr/>
        </p:nvPicPr>
        <p:blipFill>
          <a:blip r:embed="rId2" cstate="print">
            <a:lum bright="20000"/>
          </a:blip>
          <a:srcRect l="9375" t="7755" r="9375" b="6932"/>
          <a:stretch>
            <a:fillRect/>
          </a:stretch>
        </p:blipFill>
        <p:spPr bwMode="auto">
          <a:xfrm rot="5400000">
            <a:off x="1035832" y="-1035830"/>
            <a:ext cx="7072337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Arhiv\Desktop\Новая папка (2)\Ветераны 2_page-0001.jpg"/>
          <p:cNvPicPr>
            <a:picLocks noChangeAspect="1" noChangeArrowheads="1"/>
          </p:cNvPicPr>
          <p:nvPr/>
        </p:nvPicPr>
        <p:blipFill>
          <a:blip r:embed="rId3"/>
          <a:srcRect l="21650" t="12566" r="16426" b="61364"/>
          <a:stretch>
            <a:fillRect/>
          </a:stretch>
        </p:blipFill>
        <p:spPr bwMode="auto">
          <a:xfrm>
            <a:off x="1428728" y="2000240"/>
            <a:ext cx="6357982" cy="4000528"/>
          </a:xfrm>
          <a:prstGeom prst="rect">
            <a:avLst/>
          </a:prstGeom>
          <a:noFill/>
        </p:spPr>
      </p:pic>
      <p:pic>
        <p:nvPicPr>
          <p:cNvPr id="16387" name="Picture 3" descr="C:\Users\Arhiv\Desktop\Всякое\ВОВ\i.jpg"/>
          <p:cNvPicPr>
            <a:picLocks noChangeAspect="1" noChangeArrowheads="1"/>
          </p:cNvPicPr>
          <p:nvPr/>
        </p:nvPicPr>
        <p:blipFill>
          <a:blip r:embed="rId4"/>
          <a:srcRect t="24768" r="-1064" b="30198"/>
          <a:stretch>
            <a:fillRect/>
          </a:stretch>
        </p:blipFill>
        <p:spPr bwMode="auto">
          <a:xfrm>
            <a:off x="1285852" y="571480"/>
            <a:ext cx="6786610" cy="142876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928794" y="6072207"/>
            <a:ext cx="5357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Ветераны Великой Отечественной войны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Белгородский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сельский совет. 9 мая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1992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kkontora.ru/images/stories/virtuemart/product/graverton_clean_g51.jpg"/>
          <p:cNvPicPr/>
          <p:nvPr/>
        </p:nvPicPr>
        <p:blipFill>
          <a:blip r:embed="rId2" cstate="print">
            <a:lum bright="20000"/>
          </a:blip>
          <a:srcRect l="9375" t="7755" r="9375" b="6932"/>
          <a:stretch>
            <a:fillRect/>
          </a:stretch>
        </p:blipFill>
        <p:spPr bwMode="auto">
          <a:xfrm rot="5400000">
            <a:off x="1035832" y="-1035830"/>
            <a:ext cx="7072337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C:\Users\Arhiv\Desktop\Новая папка (2)\ветераны Каменка_page-0001.jpg"/>
          <p:cNvPicPr>
            <a:picLocks noChangeAspect="1" noChangeArrowheads="1"/>
          </p:cNvPicPr>
          <p:nvPr/>
        </p:nvPicPr>
        <p:blipFill>
          <a:blip r:embed="rId3"/>
          <a:srcRect l="6615" t="4011" r="5501" b="61230"/>
          <a:stretch>
            <a:fillRect/>
          </a:stretch>
        </p:blipFill>
        <p:spPr bwMode="auto">
          <a:xfrm>
            <a:off x="1357290" y="1928802"/>
            <a:ext cx="6643734" cy="3714776"/>
          </a:xfrm>
          <a:prstGeom prst="rect">
            <a:avLst/>
          </a:prstGeom>
          <a:noFill/>
        </p:spPr>
      </p:pic>
      <p:pic>
        <p:nvPicPr>
          <p:cNvPr id="7" name="Picture 3" descr="C:\Users\Arhiv\Desktop\Всякое\ВОВ\i.jpg"/>
          <p:cNvPicPr>
            <a:picLocks noChangeAspect="1" noChangeArrowheads="1"/>
          </p:cNvPicPr>
          <p:nvPr/>
        </p:nvPicPr>
        <p:blipFill>
          <a:blip r:embed="rId4"/>
          <a:srcRect t="24768" r="-1064" b="30198"/>
          <a:stretch>
            <a:fillRect/>
          </a:stretch>
        </p:blipFill>
        <p:spPr bwMode="auto">
          <a:xfrm>
            <a:off x="1285852" y="500042"/>
            <a:ext cx="6786610" cy="142876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286000" y="5691157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Ветераны Великой Отечественной войны Каменский сельский совет. 9 мая 1990 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kkontora.ru/images/stories/virtuemart/product/graverton_clean_g51.jpg"/>
          <p:cNvPicPr/>
          <p:nvPr/>
        </p:nvPicPr>
        <p:blipFill>
          <a:blip r:embed="rId2" cstate="print">
            <a:lum bright="20000"/>
          </a:blip>
          <a:srcRect l="9375" t="7755" r="9375" b="6932"/>
          <a:stretch>
            <a:fillRect/>
          </a:stretch>
        </p:blipFill>
        <p:spPr bwMode="auto">
          <a:xfrm rot="5400000">
            <a:off x="1035832" y="-1035830"/>
            <a:ext cx="7072337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C:\Users\Arhiv\Desktop\Новая папка (2)\Ветераны 3_page-0001.jpg"/>
          <p:cNvPicPr>
            <a:picLocks noChangeAspect="1" noChangeArrowheads="1"/>
          </p:cNvPicPr>
          <p:nvPr/>
        </p:nvPicPr>
        <p:blipFill>
          <a:blip r:embed="rId3"/>
          <a:srcRect l="9366" t="25267" r="25430" b="50669"/>
          <a:stretch>
            <a:fillRect/>
          </a:stretch>
        </p:blipFill>
        <p:spPr bwMode="auto">
          <a:xfrm rot="10800000">
            <a:off x="2143108" y="2071678"/>
            <a:ext cx="4929222" cy="2571769"/>
          </a:xfrm>
          <a:prstGeom prst="rect">
            <a:avLst/>
          </a:prstGeom>
          <a:noFill/>
        </p:spPr>
      </p:pic>
      <p:pic>
        <p:nvPicPr>
          <p:cNvPr id="6" name="Picture 3" descr="C:\Users\Arhiv\Desktop\Всякое\ВОВ\i.jpg"/>
          <p:cNvPicPr>
            <a:picLocks noChangeAspect="1" noChangeArrowheads="1"/>
          </p:cNvPicPr>
          <p:nvPr/>
        </p:nvPicPr>
        <p:blipFill>
          <a:blip r:embed="rId4"/>
          <a:srcRect t="24768" r="-1064" b="30198"/>
          <a:stretch>
            <a:fillRect/>
          </a:stretch>
        </p:blipFill>
        <p:spPr bwMode="auto">
          <a:xfrm>
            <a:off x="1285852" y="571480"/>
            <a:ext cx="6786610" cy="142876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 rot="10800000" flipV="1">
            <a:off x="2286000" y="5044827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Ветераны Великой Отечественной войны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село Хуторок.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9 мая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1989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kkontora.ru/images/stories/virtuemart/product/graverton_clean_g51.jpg"/>
          <p:cNvPicPr/>
          <p:nvPr/>
        </p:nvPicPr>
        <p:blipFill>
          <a:blip r:embed="rId2" cstate="print">
            <a:lum bright="20000"/>
          </a:blip>
          <a:srcRect l="9375" t="7755" r="9375" b="6932"/>
          <a:stretch>
            <a:fillRect/>
          </a:stretch>
        </p:blipFill>
        <p:spPr bwMode="auto">
          <a:xfrm rot="5400000">
            <a:off x="1035832" y="-1035830"/>
            <a:ext cx="7072337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C:\Users\Arhiv\Desktop\Новая папка (2)\Ветераны 3_page-0001.jpg"/>
          <p:cNvPicPr>
            <a:picLocks noChangeAspect="1" noChangeArrowheads="1"/>
          </p:cNvPicPr>
          <p:nvPr/>
        </p:nvPicPr>
        <p:blipFill>
          <a:blip r:embed="rId3"/>
          <a:srcRect l="12200" t="66711" r="26375" b="6551"/>
          <a:stretch>
            <a:fillRect/>
          </a:stretch>
        </p:blipFill>
        <p:spPr bwMode="auto">
          <a:xfrm rot="10800000">
            <a:off x="2357422" y="2000240"/>
            <a:ext cx="4643470" cy="2857521"/>
          </a:xfrm>
          <a:prstGeom prst="rect">
            <a:avLst/>
          </a:prstGeom>
          <a:noFill/>
        </p:spPr>
      </p:pic>
      <p:pic>
        <p:nvPicPr>
          <p:cNvPr id="6" name="Picture 3" descr="C:\Users\Arhiv\Desktop\Всякое\ВОВ\i.jpg"/>
          <p:cNvPicPr>
            <a:picLocks noChangeAspect="1" noChangeArrowheads="1"/>
          </p:cNvPicPr>
          <p:nvPr/>
        </p:nvPicPr>
        <p:blipFill>
          <a:blip r:embed="rId4"/>
          <a:srcRect t="24768" r="-1064" b="30198"/>
          <a:stretch>
            <a:fillRect/>
          </a:stretch>
        </p:blipFill>
        <p:spPr bwMode="auto">
          <a:xfrm>
            <a:off x="1285852" y="571480"/>
            <a:ext cx="6786610" cy="142876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 rot="10800000" flipV="1">
            <a:off x="2286000" y="4906328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Ветераны Великой Отечественной войны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Сандыктавский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сельский совет. 9 мая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1985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kkontora.ru/images/stories/virtuemart/product/graverton_clean_g51.jpg"/>
          <p:cNvPicPr/>
          <p:nvPr/>
        </p:nvPicPr>
        <p:blipFill>
          <a:blip r:embed="rId2" cstate="print">
            <a:lum bright="20000"/>
          </a:blip>
          <a:srcRect l="9375" t="7755" r="9375" b="6932"/>
          <a:stretch>
            <a:fillRect/>
          </a:stretch>
        </p:blipFill>
        <p:spPr bwMode="auto">
          <a:xfrm rot="5400000">
            <a:off x="1035832" y="-1035832"/>
            <a:ext cx="7072337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C:\Users\Arhiv\Desktop\Новая папка (2)\ветераны Васильевка_page-0001.jpg"/>
          <p:cNvPicPr>
            <a:picLocks noChangeAspect="1" noChangeArrowheads="1"/>
          </p:cNvPicPr>
          <p:nvPr/>
        </p:nvPicPr>
        <p:blipFill>
          <a:blip r:embed="rId3"/>
          <a:srcRect l="3780" t="1337" r="8336" b="57219"/>
          <a:stretch>
            <a:fillRect/>
          </a:stretch>
        </p:blipFill>
        <p:spPr bwMode="auto">
          <a:xfrm>
            <a:off x="1428728" y="1857364"/>
            <a:ext cx="6500858" cy="4000528"/>
          </a:xfrm>
          <a:prstGeom prst="rect">
            <a:avLst/>
          </a:prstGeom>
          <a:noFill/>
        </p:spPr>
      </p:pic>
      <p:pic>
        <p:nvPicPr>
          <p:cNvPr id="8" name="Picture 3" descr="C:\Users\Arhiv\Desktop\Всякое\ВОВ\i.jpg"/>
          <p:cNvPicPr>
            <a:picLocks noChangeAspect="1" noChangeArrowheads="1"/>
          </p:cNvPicPr>
          <p:nvPr/>
        </p:nvPicPr>
        <p:blipFill>
          <a:blip r:embed="rId4"/>
          <a:srcRect t="24768" r="-1064" b="30198"/>
          <a:stretch>
            <a:fillRect/>
          </a:stretch>
        </p:blipFill>
        <p:spPr bwMode="auto">
          <a:xfrm>
            <a:off x="1285852" y="571480"/>
            <a:ext cx="6786610" cy="142876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85918" y="6072205"/>
            <a:ext cx="5857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Ветераны Великой Отечественной войны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Васильевский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сельский совет. 9 мая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1991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kkontora.ru/images/stories/virtuemart/product/graverton_clean_g51.jpg"/>
          <p:cNvPicPr/>
          <p:nvPr/>
        </p:nvPicPr>
        <p:blipFill>
          <a:blip r:embed="rId2" cstate="print">
            <a:lum bright="20000"/>
          </a:blip>
          <a:srcRect l="9375" t="7755" r="9375" b="6932"/>
          <a:stretch>
            <a:fillRect/>
          </a:stretch>
        </p:blipFill>
        <p:spPr bwMode="auto">
          <a:xfrm rot="5400000">
            <a:off x="1035832" y="-1035830"/>
            <a:ext cx="7072337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C:\Users\Arhiv\Desktop\Новая папка (2)\ветераны Каменка_page-0001.jpg"/>
          <p:cNvPicPr>
            <a:picLocks noChangeAspect="1" noChangeArrowheads="1"/>
          </p:cNvPicPr>
          <p:nvPr/>
        </p:nvPicPr>
        <p:blipFill>
          <a:blip r:embed="rId3"/>
          <a:srcRect l="7476" t="5347" r="4641" b="62032"/>
          <a:stretch>
            <a:fillRect/>
          </a:stretch>
        </p:blipFill>
        <p:spPr bwMode="auto">
          <a:xfrm>
            <a:off x="1285852" y="2000240"/>
            <a:ext cx="6643734" cy="3486137"/>
          </a:xfrm>
          <a:prstGeom prst="rect">
            <a:avLst/>
          </a:prstGeom>
          <a:noFill/>
        </p:spPr>
      </p:pic>
      <p:pic>
        <p:nvPicPr>
          <p:cNvPr id="6" name="Picture 3" descr="C:\Users\Arhiv\Desktop\Всякое\ВОВ\i.jpg"/>
          <p:cNvPicPr>
            <a:picLocks noChangeAspect="1" noChangeArrowheads="1"/>
          </p:cNvPicPr>
          <p:nvPr/>
        </p:nvPicPr>
        <p:blipFill>
          <a:blip r:embed="rId4"/>
          <a:srcRect t="24768" r="-1064" b="30198"/>
          <a:stretch>
            <a:fillRect/>
          </a:stretch>
        </p:blipFill>
        <p:spPr bwMode="auto">
          <a:xfrm>
            <a:off x="1285852" y="571480"/>
            <a:ext cx="6786610" cy="142876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 rot="10800000" flipV="1">
            <a:off x="2286000" y="5643577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Ветераны Великой Отечественной войны Каменский сельский совет. 9 мая 1990 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kkontora.ru/images/stories/virtuemart/product/graverton_clean_g51.jpg"/>
          <p:cNvPicPr/>
          <p:nvPr/>
        </p:nvPicPr>
        <p:blipFill>
          <a:blip r:embed="rId2" cstate="print">
            <a:lum bright="20000"/>
          </a:blip>
          <a:srcRect l="9375" t="7755" r="9375" b="6932"/>
          <a:stretch>
            <a:fillRect/>
          </a:stretch>
        </p:blipFill>
        <p:spPr bwMode="auto">
          <a:xfrm rot="5400000">
            <a:off x="1035832" y="-1035830"/>
            <a:ext cx="7072337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2" descr="C:\Users\ПОЛЬЗОВАТЕЛЬ\Desktop\IMG20200423172508.jpg"/>
          <p:cNvPicPr>
            <a:picLocks noChangeAspect="1" noChangeArrowheads="1"/>
          </p:cNvPicPr>
          <p:nvPr/>
        </p:nvPicPr>
        <p:blipFill>
          <a:blip r:embed="rId3" cstate="print"/>
          <a:srcRect l="21739" t="13462" r="4348" b="-962"/>
          <a:stretch>
            <a:fillRect/>
          </a:stretch>
        </p:blipFill>
        <p:spPr bwMode="auto">
          <a:xfrm rot="16200000">
            <a:off x="2857488" y="71414"/>
            <a:ext cx="3643338" cy="6500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 rot="10800000" flipV="1">
            <a:off x="1643042" y="5554588"/>
            <a:ext cx="5786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Районная газета“Сталинский путь” Молотовского района за 1941-1945 годы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1580843124_3-p-foni-na-temu-velikoi-otechestvennoi-voini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714348" y="2214554"/>
            <a:ext cx="78581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Государственный архив Сандыктауского района представляет электронную выставку           “ Сквозь годы с нами говорит война”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tasrdk.ru/wp-content/uploads/2014/03/0a12892ca7cbafb22fc0b4ce4de984fa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142976" y="5429264"/>
            <a:ext cx="6643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kk-KZ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player.myshared.ru/761498/data/images/img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2928926" y="428604"/>
            <a:ext cx="5286412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Сегодня каждый человек, каждая семья, весь народ живут памятью о незабываемом мае 1945 года. Мы как бы заново переживаем тот великий душевный подъем, который испытывал народ, после долгой и страшной войны, познавший счастье трудно добытого мира.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Самоотверженно и мужественно сражались за Родину плечом к плечу со всеми народами-братьями и наши земляки. Но самая дорогая дань, которую внес наш район в дело Победы - это людские резервы, проще - жизни наших земляков.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Чем дальше в прошлое уходят дни сражений Великой Отечественной, тем глубже и полнее оцениваем мы бессмертный подвиг воинов. И тех, кто принимал смерть ради жизни. И тех, кто пронес огненными верстами войны Знамя Победы до стен рейхстага .Их дела их подвиги переходят в легенды, становятся частью памяти и души народа. Ветераны войны…Когда спустя 75 десятилетий, читаешь и слышишь о том, что выпало на их долю, порой даже не веришь, что все это было, что можно было такое выдержать.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Но они выстояли, выдержали и победили!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И пусть всегда в благодарной памяти потомков сохраняется жертвенная память тех, кто выстоял за Великую Победу, кто в мае 1945 года принес мир на многострадальную землю нашего Отечества.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Минуло 75 лет с этого великого дня, уходят из жизни славные защитники Отечества, но светлая память об их ратном подвиге остается в сердцах молодого поколения.</a:t>
            </a:r>
            <a:endParaRPr kumimoji="0" lang="" sz="14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" sz="1400" b="1" i="1" smtClean="0">
                <a:latin typeface="Times New Roman" pitchFamily="18" charset="0"/>
                <a:cs typeface="Times New Roman" pitchFamily="18" charset="0"/>
              </a:rPr>
              <a:t>			</a:t>
            </a: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" sz="1400" b="1" i="1" smtClean="0">
                <a:latin typeface="Times New Roman" pitchFamily="18" charset="0"/>
                <a:cs typeface="Times New Roman" pitchFamily="18" charset="0"/>
              </a:rPr>
              <a:t>Директор государственного архива Сандыктауского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" sz="1400" b="1" i="1" smtClean="0">
                <a:latin typeface="Times New Roman" pitchFamily="18" charset="0"/>
                <a:cs typeface="Times New Roman" pitchFamily="18" charset="0"/>
              </a:rPr>
              <a:t>района Г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" sz="1400" b="1" i="1" smtClean="0">
                <a:latin typeface="Times New Roman" pitchFamily="18" charset="0"/>
                <a:cs typeface="Times New Roman" pitchFamily="18" charset="0"/>
              </a:rPr>
              <a:t> Виноградова 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://player.myshared.ru/920271/data/images/img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08" y="5715016"/>
            <a:ext cx="5715040" cy="78581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Проводы земляков </a:t>
            </a:r>
            <a:r>
              <a:rPr lang="ru-RU" sz="1900" b="1" dirty="0" err="1" smtClean="0">
                <a:latin typeface="Times New Roman" pitchFamily="18" charset="0"/>
                <a:cs typeface="Times New Roman" pitchFamily="18" charset="0"/>
              </a:rPr>
              <a:t>Молотовского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</a:p>
          <a:p>
            <a:pPr algn="ctr">
              <a:buNone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фронт. 22 </a:t>
            </a: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июня 1941 года</a:t>
            </a:r>
          </a:p>
          <a:p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857232"/>
            <a:ext cx="714380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kkontora.ru/images/stories/virtuemart/product/graverton_clean_g51.jpg"/>
          <p:cNvPicPr/>
          <p:nvPr/>
        </p:nvPicPr>
        <p:blipFill>
          <a:blip r:embed="rId2" cstate="print">
            <a:lum bright="20000"/>
          </a:blip>
          <a:srcRect l="9375" t="7755" r="9375" b="6932"/>
          <a:stretch>
            <a:fillRect/>
          </a:stretch>
        </p:blipFill>
        <p:spPr bwMode="auto">
          <a:xfrm rot="5400000">
            <a:off x="1035832" y="-1035830"/>
            <a:ext cx="7072337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5500702"/>
            <a:ext cx="6929486" cy="64294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Июль 41-го. Проводы на фронт односельчан из села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Богословка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  Из архива семьи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Глушнёвых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DE8B662E"/>
          <p:cNvPicPr>
            <a:picLocks noChangeAspect="1" noChangeArrowheads="1"/>
          </p:cNvPicPr>
          <p:nvPr/>
        </p:nvPicPr>
        <p:blipFill>
          <a:blip r:embed="rId3">
            <a:lum bright="-20000"/>
          </a:blip>
          <a:srcRect l="6870" t="68814" r="1068" b="257"/>
          <a:stretch>
            <a:fillRect/>
          </a:stretch>
        </p:blipFill>
        <p:spPr bwMode="auto">
          <a:xfrm>
            <a:off x="1142976" y="857232"/>
            <a:ext cx="692948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kkontora.ru/images/stories/virtuemart/product/graverton_clean_g51.jpg"/>
          <p:cNvPicPr/>
          <p:nvPr/>
        </p:nvPicPr>
        <p:blipFill>
          <a:blip r:embed="rId2" cstate="print">
            <a:lum bright="20000"/>
          </a:blip>
          <a:srcRect l="9375" t="7755" r="9375" b="6932"/>
          <a:stretch>
            <a:fillRect/>
          </a:stretch>
        </p:blipFill>
        <p:spPr bwMode="auto">
          <a:xfrm rot="5400000">
            <a:off x="1143001" y="-1143000"/>
            <a:ext cx="6857999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85918" y="5357826"/>
            <a:ext cx="6143668" cy="121444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Митинг на площади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Балкашино</a:t>
            </a:r>
          </a:p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9 мая 1945 года. </a:t>
            </a:r>
          </a:p>
          <a:p>
            <a:endParaRPr lang="ru-RU" dirty="0"/>
          </a:p>
        </p:txBody>
      </p:sp>
      <p:pic>
        <p:nvPicPr>
          <p:cNvPr id="4" name="Рисунок 3" descr="C:\Documents and Settings\Admin\Мои документы\Дочка\Scan0005.tif"/>
          <p:cNvPicPr/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357290" y="857232"/>
            <a:ext cx="6786610" cy="435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player.myshared.ru/920271/data/images/img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-142900"/>
            <a:ext cx="9286908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C:\Users\Arhiv\Desktop\Новая папка (2)\Вов0014-1.jpg"/>
          <p:cNvPicPr>
            <a:picLocks noChangeAspect="1" noChangeArrowheads="1"/>
          </p:cNvPicPr>
          <p:nvPr/>
        </p:nvPicPr>
        <p:blipFill>
          <a:blip r:embed="rId3" cstate="print"/>
          <a:srcRect l="6061" t="9890" r="15152" b="8791"/>
          <a:stretch>
            <a:fillRect/>
          </a:stretch>
        </p:blipFill>
        <p:spPr bwMode="auto">
          <a:xfrm>
            <a:off x="2428860" y="1000108"/>
            <a:ext cx="3786214" cy="485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player.myshared.ru/920271/data/images/img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-142900"/>
            <a:ext cx="9286908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похоронка"/>
          <p:cNvPicPr/>
          <p:nvPr/>
        </p:nvPicPr>
        <p:blipFill>
          <a:blip r:embed="rId3" cstate="print"/>
          <a:srcRect t="3342"/>
          <a:stretch>
            <a:fillRect/>
          </a:stretch>
        </p:blipFill>
        <p:spPr bwMode="auto">
          <a:xfrm>
            <a:off x="1000100" y="1000108"/>
            <a:ext cx="7643866" cy="464347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00298" y="5643578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Похоронка на </a:t>
            </a:r>
            <a:r>
              <a:rPr lang="ru-RU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Симкова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Леонида Михайловича из села </a:t>
            </a:r>
            <a:r>
              <a:rPr lang="ru-RU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Сандыктау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1942 год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1378</TotalTime>
  <Words>572</Words>
  <Application>Microsoft Office PowerPoint</Application>
  <PresentationFormat>Экран (4:3)</PresentationFormat>
  <Paragraphs>39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Ұлы Жеңістің 70 жылдығына арналады...  70 –летию Великой Победы посвящается...</dc:title>
  <dc:creator>home</dc:creator>
  <cp:lastModifiedBy>Пользователь Windows</cp:lastModifiedBy>
  <cp:revision>132</cp:revision>
  <dcterms:created xsi:type="dcterms:W3CDTF">2015-07-05T05:46:03Z</dcterms:created>
  <dcterms:modified xsi:type="dcterms:W3CDTF">2020-04-24T03:23:35Z</dcterms:modified>
</cp:coreProperties>
</file>